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92C51D-00D0-4C63-8F85-39187CCD8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8E8F8F-BDB7-4DF8-9547-A6EB2AF8C2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685EA0-775D-465E-A85E-C6DD6C862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E63E7D-B15C-44E3-AAE1-01F98C159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6C2DCF-2526-4D50-AB29-D53BA26D5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89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16F213-1DD2-4B95-B41D-3C6B9BECA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5CDB268-314F-43D2-9D72-826E5EF34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AE2405-6F91-41DC-ABA4-28A1E3D72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5FC58B-BC51-4D9A-ABF0-CF9751F46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A39BFF-AE80-4B4A-98F2-1A9331BAA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32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29266CA-95F3-4035-9CEB-A4DAC2925E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8A96EF-4797-4C59-B9DF-BE696A9D7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86EB3E-56FC-46C7-A55E-5442A7D7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43047D-6C5C-4402-A20F-83262D759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205F86-6A6D-4A8C-8185-E65404087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86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86FCB7-84E0-4161-9F89-467ADC99D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A5DE92-AE74-4CC9-B80E-35A732ABA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B19D5F-0A7E-4173-AECA-75FCFF03C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981946-14A5-4A96-A933-4554CDCC9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B1BC4F-435F-41F7-850C-1B21C9124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02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089A57-8E68-4B35-988B-3A967C85B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865203-EF3E-4075-B848-980CBA0AB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05B5CF-FB39-4E1F-B192-D02940AD6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D6B775-A438-41B2-8D34-EA0A6AA6E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B8AE9D-1C59-4F0D-83A6-4CE27386C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0176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008E9F-1E89-4EC1-83DA-8C809C784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8BEB88-E976-4899-9E74-ED2F27DDE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8446282-C54F-49DA-8E85-EAE3A156C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F0C763-A01D-458E-9C68-CD5776A17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C7FD76-A693-4958-872F-B7908BB10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ECB3237-1432-4C18-ADC1-1E7C73E05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62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38FDCE-7F2A-4EA7-8D72-90F0E81C5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0C7E33-FBA6-4DCD-9874-DDB64DD31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89B39B-E017-4BD5-B8A6-F2D888793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A77455B-9A59-4C71-86BA-948016F89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1289BDF-6DE1-4D58-9C2C-46FD9BF1B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F01F2A9-3C4A-43E8-ABDA-7503CB8F5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767AC1-BF07-4455-9C47-35487C7F3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1E6BECB-80A8-419B-8858-681DDFF97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660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071616-2CFD-44CA-8077-30405379C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8F79CC5-466C-4414-847F-0F2DF14AE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54AECA9-D6FF-4D7B-AD96-4DD87CCF6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B8EA7E3-C4F7-4527-A6ED-B3C12323F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78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B8A066C-C217-4969-A720-2DE87E842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B3D135-5311-4610-8D3C-77B8D9D7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D6CD40-7EA2-47B2-9BC9-DDABEF3D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51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227AD7-E5D6-43AC-ACD1-B12FD5F62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18C7FB-6ABA-46A4-93A3-C8DC97EDC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542792B-A042-47D7-901F-A232C268A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A01D33-0689-4D2E-910A-19899B73E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683800-C022-43E7-A830-97FA5FB31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6CA5B7-704C-4CFA-8151-6EBBD350C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10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1738F6-3419-4C39-87A4-D1BC6CE2B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FEA0A8A-BD32-4D16-9C68-2A8FE5AF3B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1092F3-411B-46A1-A6F0-CEFFBF3EA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AA12964-9C7B-4990-9469-B1904387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6B9132-70A3-4FCD-A9B3-3D20F927A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78ED43-D735-4BA6-B17B-172F2EAE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381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DA97D8B-1507-4EFC-816E-D6BFD5A57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95333D-A239-4CA2-8066-CBCD574A5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D031B6-36C1-4167-A5CD-E9CE80FEE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8EA03-4B94-4D22-BFC3-C02E785ED6B4}" type="datetimeFigureOut">
              <a:rPr lang="fr-FR" smtClean="0"/>
              <a:t>08/02/2022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9A1056-9286-4A2F-A5EA-782986D435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0DD443-7010-47E2-ABF0-1DE50732B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A4B9-DDCF-4692-8F49-2E185A759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8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12B6601-A8EF-4375-9CF8-7FC08330507D}"/>
              </a:ext>
            </a:extLst>
          </p:cNvPr>
          <p:cNvSpPr/>
          <p:nvPr/>
        </p:nvSpPr>
        <p:spPr>
          <a:xfrm>
            <a:off x="1050103" y="824875"/>
            <a:ext cx="1047964" cy="1004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239EBB-A469-4B43-B650-35827DFAD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402"/>
            <a:ext cx="10515600" cy="5899561"/>
          </a:xfrm>
        </p:spPr>
        <p:txBody>
          <a:bodyPr/>
          <a:lstStyle/>
          <a:p>
            <a:r>
              <a:rPr lang="fr-FR" i="1" u="sng" dirty="0"/>
              <a:t>Réseau chauffage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0CEA6C74-38C5-4E2A-A7B1-4F685C15F026}"/>
              </a:ext>
            </a:extLst>
          </p:cNvPr>
          <p:cNvSpPr/>
          <p:nvPr/>
        </p:nvSpPr>
        <p:spPr>
          <a:xfrm>
            <a:off x="1050104" y="955497"/>
            <a:ext cx="1047964" cy="76028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Chaudière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B36D18-9468-4F32-B15C-2CBBB148DD28}"/>
              </a:ext>
            </a:extLst>
          </p:cNvPr>
          <p:cNvSpPr/>
          <p:nvPr/>
        </p:nvSpPr>
        <p:spPr>
          <a:xfrm>
            <a:off x="2772307" y="2270829"/>
            <a:ext cx="7676509" cy="14400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ECDD65-C287-409D-BEE6-9F511C6F8692}"/>
              </a:ext>
            </a:extLst>
          </p:cNvPr>
          <p:cNvSpPr/>
          <p:nvPr/>
        </p:nvSpPr>
        <p:spPr>
          <a:xfrm>
            <a:off x="2772308" y="4420455"/>
            <a:ext cx="7676509" cy="14400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4EB3DB0-56A1-4BC6-9286-923BABB9C30D}"/>
              </a:ext>
            </a:extLst>
          </p:cNvPr>
          <p:cNvCxnSpPr>
            <a:cxnSpLocks/>
          </p:cNvCxnSpPr>
          <p:nvPr/>
        </p:nvCxnSpPr>
        <p:spPr>
          <a:xfrm>
            <a:off x="2098067" y="1715784"/>
            <a:ext cx="4457089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67269E33-FC8D-4787-A7CE-DB45BB9BC000}"/>
              </a:ext>
            </a:extLst>
          </p:cNvPr>
          <p:cNvCxnSpPr>
            <a:cxnSpLocks/>
          </p:cNvCxnSpPr>
          <p:nvPr/>
        </p:nvCxnSpPr>
        <p:spPr>
          <a:xfrm>
            <a:off x="6842589" y="1715784"/>
            <a:ext cx="0" cy="3053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A1D37B1-C719-4B12-BECE-1EFF6943D87A}"/>
              </a:ext>
            </a:extLst>
          </p:cNvPr>
          <p:cNvCxnSpPr>
            <a:cxnSpLocks/>
          </p:cNvCxnSpPr>
          <p:nvPr/>
        </p:nvCxnSpPr>
        <p:spPr>
          <a:xfrm>
            <a:off x="6842589" y="3709223"/>
            <a:ext cx="0" cy="614781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>
            <a:extLst>
              <a:ext uri="{FF2B5EF4-FFF2-40B4-BE49-F238E27FC236}">
                <a16:creationId xmlns:a16="http://schemas.microsoft.com/office/drawing/2014/main" id="{C9E6928C-AB32-4114-ADBB-B7790E4BBCC6}"/>
              </a:ext>
            </a:extLst>
          </p:cNvPr>
          <p:cNvSpPr/>
          <p:nvPr/>
        </p:nvSpPr>
        <p:spPr>
          <a:xfrm>
            <a:off x="2654723" y="2891854"/>
            <a:ext cx="521331" cy="29809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20m</a:t>
            </a:r>
            <a:endParaRPr lang="fr-FR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BC7CCD1C-4865-400F-97BA-51E8F26F3891}"/>
              </a:ext>
            </a:extLst>
          </p:cNvPr>
          <p:cNvSpPr/>
          <p:nvPr/>
        </p:nvSpPr>
        <p:spPr>
          <a:xfrm>
            <a:off x="3677796" y="2307644"/>
            <a:ext cx="659598" cy="26646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12m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4EF68FBE-985A-44AC-8AFD-5E80ECC5B47C}"/>
              </a:ext>
            </a:extLst>
          </p:cNvPr>
          <p:cNvSpPr/>
          <p:nvPr/>
        </p:nvSpPr>
        <p:spPr>
          <a:xfrm>
            <a:off x="4675126" y="2276926"/>
            <a:ext cx="603660" cy="26646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8m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02F3C3EE-959C-4F8D-A1E6-B498C0BBF417}"/>
              </a:ext>
            </a:extLst>
          </p:cNvPr>
          <p:cNvSpPr/>
          <p:nvPr/>
        </p:nvSpPr>
        <p:spPr>
          <a:xfrm>
            <a:off x="6613043" y="3372949"/>
            <a:ext cx="471510" cy="31766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5m</a:t>
            </a:r>
            <a:endParaRPr lang="fr-FR" sz="2400" b="1" dirty="0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C3023F1F-2D38-41E5-AE8E-1596AD479CFB}"/>
              </a:ext>
            </a:extLst>
          </p:cNvPr>
          <p:cNvSpPr/>
          <p:nvPr/>
        </p:nvSpPr>
        <p:spPr>
          <a:xfrm>
            <a:off x="9925239" y="2852436"/>
            <a:ext cx="486901" cy="3190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12m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C62207BF-E0D9-447C-845E-A57974853582}"/>
              </a:ext>
            </a:extLst>
          </p:cNvPr>
          <p:cNvSpPr/>
          <p:nvPr/>
        </p:nvSpPr>
        <p:spPr>
          <a:xfrm>
            <a:off x="5004352" y="3258264"/>
            <a:ext cx="492574" cy="4094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10m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8BA2C1C9-FA12-4747-86A6-78786D75F790}"/>
              </a:ext>
            </a:extLst>
          </p:cNvPr>
          <p:cNvSpPr/>
          <p:nvPr/>
        </p:nvSpPr>
        <p:spPr>
          <a:xfrm rot="5400000">
            <a:off x="5667176" y="2209019"/>
            <a:ext cx="238541" cy="45862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/>
              <a:t>5m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65ADACBE-2A75-452F-80BE-260802610207}"/>
              </a:ext>
            </a:extLst>
          </p:cNvPr>
          <p:cNvCxnSpPr>
            <a:cxnSpLocks/>
          </p:cNvCxnSpPr>
          <p:nvPr/>
        </p:nvCxnSpPr>
        <p:spPr>
          <a:xfrm>
            <a:off x="3589602" y="2270412"/>
            <a:ext cx="5451" cy="1457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270B6AD-ED1B-4D97-82FF-C3C671E25F11}"/>
              </a:ext>
            </a:extLst>
          </p:cNvPr>
          <p:cNvCxnSpPr/>
          <p:nvPr/>
        </p:nvCxnSpPr>
        <p:spPr>
          <a:xfrm>
            <a:off x="8088602" y="2269128"/>
            <a:ext cx="5451" cy="1457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7A8155CB-F6FF-4DDF-8EC1-8F84A9E33AA0}"/>
              </a:ext>
            </a:extLst>
          </p:cNvPr>
          <p:cNvCxnSpPr/>
          <p:nvPr/>
        </p:nvCxnSpPr>
        <p:spPr>
          <a:xfrm>
            <a:off x="6585135" y="2236471"/>
            <a:ext cx="5451" cy="1457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6E47753D-0A45-4444-9CB8-7ED47CC50597}"/>
              </a:ext>
            </a:extLst>
          </p:cNvPr>
          <p:cNvCxnSpPr/>
          <p:nvPr/>
        </p:nvCxnSpPr>
        <p:spPr>
          <a:xfrm>
            <a:off x="5507533" y="2255624"/>
            <a:ext cx="5451" cy="1457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FCFEB42-5A4C-46E3-B831-6866581B4625}"/>
              </a:ext>
            </a:extLst>
          </p:cNvPr>
          <p:cNvCxnSpPr>
            <a:cxnSpLocks/>
          </p:cNvCxnSpPr>
          <p:nvPr/>
        </p:nvCxnSpPr>
        <p:spPr>
          <a:xfrm flipH="1">
            <a:off x="6966450" y="4845656"/>
            <a:ext cx="2378965" cy="169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874DE25D-489C-49E3-A397-71F139F0CB87}"/>
              </a:ext>
            </a:extLst>
          </p:cNvPr>
          <p:cNvCxnSpPr/>
          <p:nvPr/>
        </p:nvCxnSpPr>
        <p:spPr>
          <a:xfrm>
            <a:off x="3904210" y="4403549"/>
            <a:ext cx="5451" cy="1457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1D35B715-25DA-4288-A764-427B567BA209}"/>
              </a:ext>
            </a:extLst>
          </p:cNvPr>
          <p:cNvCxnSpPr>
            <a:cxnSpLocks/>
          </p:cNvCxnSpPr>
          <p:nvPr/>
        </p:nvCxnSpPr>
        <p:spPr>
          <a:xfrm>
            <a:off x="5320281" y="4862563"/>
            <a:ext cx="4821" cy="978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529886DF-BE78-47B9-B1A8-0083FDFF5CBD}"/>
              </a:ext>
            </a:extLst>
          </p:cNvPr>
          <p:cNvCxnSpPr/>
          <p:nvPr/>
        </p:nvCxnSpPr>
        <p:spPr>
          <a:xfrm>
            <a:off x="9381775" y="4420455"/>
            <a:ext cx="5451" cy="1457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7D4BD07C-54CE-496A-993D-20B6FA407628}"/>
              </a:ext>
            </a:extLst>
          </p:cNvPr>
          <p:cNvCxnSpPr/>
          <p:nvPr/>
        </p:nvCxnSpPr>
        <p:spPr>
          <a:xfrm>
            <a:off x="9388867" y="2262375"/>
            <a:ext cx="5451" cy="1457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>
            <a:extLst>
              <a:ext uri="{FF2B5EF4-FFF2-40B4-BE49-F238E27FC236}">
                <a16:creationId xmlns:a16="http://schemas.microsoft.com/office/drawing/2014/main" id="{A21B2194-334C-4137-840B-6443D56B1EEF}"/>
              </a:ext>
            </a:extLst>
          </p:cNvPr>
          <p:cNvSpPr/>
          <p:nvPr/>
        </p:nvSpPr>
        <p:spPr>
          <a:xfrm>
            <a:off x="6096000" y="3320811"/>
            <a:ext cx="383911" cy="3468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6m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5F5B293B-6B84-423D-9AF5-E4FA5B7AF17A}"/>
              </a:ext>
            </a:extLst>
          </p:cNvPr>
          <p:cNvSpPr/>
          <p:nvPr/>
        </p:nvSpPr>
        <p:spPr>
          <a:xfrm>
            <a:off x="8366951" y="2275796"/>
            <a:ext cx="550086" cy="2493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5m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47CEFF16-9E64-4EA3-A066-896B827D940C}"/>
              </a:ext>
            </a:extLst>
          </p:cNvPr>
          <p:cNvSpPr/>
          <p:nvPr/>
        </p:nvSpPr>
        <p:spPr>
          <a:xfrm rot="5400000">
            <a:off x="7174556" y="2225687"/>
            <a:ext cx="283140" cy="43013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b="1" dirty="0"/>
              <a:t>1m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CEBA2C66-CE8A-4858-82D6-50043A59A7C9}"/>
              </a:ext>
            </a:extLst>
          </p:cNvPr>
          <p:cNvSpPr/>
          <p:nvPr/>
        </p:nvSpPr>
        <p:spPr>
          <a:xfrm>
            <a:off x="2717639" y="4940645"/>
            <a:ext cx="484391" cy="40314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23m</a:t>
            </a:r>
            <a:endParaRPr lang="fr-FR" b="1" dirty="0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72098E9A-DA4C-4762-92B4-DB3D7E39895B}"/>
              </a:ext>
            </a:extLst>
          </p:cNvPr>
          <p:cNvSpPr/>
          <p:nvPr/>
        </p:nvSpPr>
        <p:spPr>
          <a:xfrm>
            <a:off x="5141718" y="4457614"/>
            <a:ext cx="806816" cy="22749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10m</a:t>
            </a: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284D1422-99AC-4456-8B9B-474825A8FD15}"/>
              </a:ext>
            </a:extLst>
          </p:cNvPr>
          <p:cNvSpPr/>
          <p:nvPr/>
        </p:nvSpPr>
        <p:spPr>
          <a:xfrm>
            <a:off x="5418596" y="5526555"/>
            <a:ext cx="618510" cy="3339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15m</a:t>
            </a: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7681CE76-C415-48ED-BEB8-A77DB41A3B08}"/>
              </a:ext>
            </a:extLst>
          </p:cNvPr>
          <p:cNvSpPr/>
          <p:nvPr/>
        </p:nvSpPr>
        <p:spPr>
          <a:xfrm>
            <a:off x="8416945" y="5526555"/>
            <a:ext cx="551282" cy="3339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12m</a:t>
            </a:r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E92A64AC-DD6F-4342-A0AB-D11DBBD40205}"/>
              </a:ext>
            </a:extLst>
          </p:cNvPr>
          <p:cNvSpPr/>
          <p:nvPr/>
        </p:nvSpPr>
        <p:spPr>
          <a:xfrm>
            <a:off x="9880648" y="4947383"/>
            <a:ext cx="568168" cy="36933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15m</a:t>
            </a: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BB54CC84-7902-4BFC-AFD9-E1FA66B29C4A}"/>
              </a:ext>
            </a:extLst>
          </p:cNvPr>
          <p:cNvCxnSpPr>
            <a:cxnSpLocks/>
          </p:cNvCxnSpPr>
          <p:nvPr/>
        </p:nvCxnSpPr>
        <p:spPr>
          <a:xfrm>
            <a:off x="6943448" y="4862563"/>
            <a:ext cx="0" cy="10148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C24B2CE2-64C4-4426-9BBB-764EEC352485}"/>
              </a:ext>
            </a:extLst>
          </p:cNvPr>
          <p:cNvCxnSpPr>
            <a:cxnSpLocks/>
          </p:cNvCxnSpPr>
          <p:nvPr/>
        </p:nvCxnSpPr>
        <p:spPr>
          <a:xfrm>
            <a:off x="8221960" y="4845657"/>
            <a:ext cx="0" cy="10148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Ellipse 49">
            <a:extLst>
              <a:ext uri="{FF2B5EF4-FFF2-40B4-BE49-F238E27FC236}">
                <a16:creationId xmlns:a16="http://schemas.microsoft.com/office/drawing/2014/main" id="{60CC076A-E8AA-4BBB-B500-9E23B214AD67}"/>
              </a:ext>
            </a:extLst>
          </p:cNvPr>
          <p:cNvSpPr/>
          <p:nvPr/>
        </p:nvSpPr>
        <p:spPr>
          <a:xfrm>
            <a:off x="7030004" y="4476599"/>
            <a:ext cx="562198" cy="23772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5m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9227476C-4FEB-4F0F-9093-FAB8D24B1A20}"/>
              </a:ext>
            </a:extLst>
          </p:cNvPr>
          <p:cNvSpPr txBox="1"/>
          <p:nvPr/>
        </p:nvSpPr>
        <p:spPr>
          <a:xfrm>
            <a:off x="2761913" y="2280649"/>
            <a:ext cx="90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Cuisine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8DEA6609-430F-4866-A2B2-984AC7C5F783}"/>
              </a:ext>
            </a:extLst>
          </p:cNvPr>
          <p:cNvSpPr txBox="1"/>
          <p:nvPr/>
        </p:nvSpPr>
        <p:spPr>
          <a:xfrm>
            <a:off x="6848797" y="2722892"/>
            <a:ext cx="90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Entrée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06F57B0E-3DB3-4333-B511-C393D7812B1C}"/>
              </a:ext>
            </a:extLst>
          </p:cNvPr>
          <p:cNvSpPr txBox="1"/>
          <p:nvPr/>
        </p:nvSpPr>
        <p:spPr>
          <a:xfrm>
            <a:off x="5609758" y="2738443"/>
            <a:ext cx="90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Sam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8566384F-E93C-418D-B30F-E26859189B66}"/>
              </a:ext>
            </a:extLst>
          </p:cNvPr>
          <p:cNvSpPr txBox="1"/>
          <p:nvPr/>
        </p:nvSpPr>
        <p:spPr>
          <a:xfrm>
            <a:off x="7770923" y="4328596"/>
            <a:ext cx="90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Couloir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74F288A1-0761-4815-96FF-B10D6D1D39D3}"/>
              </a:ext>
            </a:extLst>
          </p:cNvPr>
          <p:cNvSpPr txBox="1"/>
          <p:nvPr/>
        </p:nvSpPr>
        <p:spPr>
          <a:xfrm>
            <a:off x="3764972" y="3045856"/>
            <a:ext cx="12595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Salon</a:t>
            </a:r>
          </a:p>
          <a:p>
            <a:r>
              <a:rPr lang="fr-FR" dirty="0"/>
              <a:t>Cathédrale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DFC9D0C-46F7-4392-B9E2-A8FF24765D18}"/>
              </a:ext>
            </a:extLst>
          </p:cNvPr>
          <p:cNvSpPr txBox="1"/>
          <p:nvPr/>
        </p:nvSpPr>
        <p:spPr>
          <a:xfrm>
            <a:off x="9466985" y="4361484"/>
            <a:ext cx="90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CH3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E10BAB5B-D212-4EED-BFC6-EEC405E0415D}"/>
              </a:ext>
            </a:extLst>
          </p:cNvPr>
          <p:cNvSpPr txBox="1"/>
          <p:nvPr/>
        </p:nvSpPr>
        <p:spPr>
          <a:xfrm>
            <a:off x="8350831" y="4849344"/>
            <a:ext cx="90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CH4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498119AB-DF6F-48BA-A999-A1007595607F}"/>
              </a:ext>
            </a:extLst>
          </p:cNvPr>
          <p:cNvSpPr txBox="1"/>
          <p:nvPr/>
        </p:nvSpPr>
        <p:spPr>
          <a:xfrm>
            <a:off x="7143188" y="4879469"/>
            <a:ext cx="90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CH5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E86D49A3-B4EE-4993-95B1-66BD56B52638}"/>
              </a:ext>
            </a:extLst>
          </p:cNvPr>
          <p:cNvSpPr txBox="1"/>
          <p:nvPr/>
        </p:nvSpPr>
        <p:spPr>
          <a:xfrm>
            <a:off x="6085928" y="5200090"/>
            <a:ext cx="902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Piece lecture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A8CE191E-5666-4C32-9720-0AF04287A438}"/>
              </a:ext>
            </a:extLst>
          </p:cNvPr>
          <p:cNvSpPr txBox="1"/>
          <p:nvPr/>
        </p:nvSpPr>
        <p:spPr>
          <a:xfrm>
            <a:off x="2811147" y="5460639"/>
            <a:ext cx="90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CH2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184A38FF-4444-490A-9F38-7136E2186B4C}"/>
              </a:ext>
            </a:extLst>
          </p:cNvPr>
          <p:cNvSpPr txBox="1"/>
          <p:nvPr/>
        </p:nvSpPr>
        <p:spPr>
          <a:xfrm>
            <a:off x="9383307" y="2307644"/>
            <a:ext cx="1075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CH1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D5C01ADF-D30A-473C-98D7-51D4C33811C9}"/>
              </a:ext>
            </a:extLst>
          </p:cNvPr>
          <p:cNvSpPr txBox="1"/>
          <p:nvPr/>
        </p:nvSpPr>
        <p:spPr>
          <a:xfrm>
            <a:off x="8264386" y="2700363"/>
            <a:ext cx="12281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Salle de muscu + </a:t>
            </a:r>
            <a:r>
              <a:rPr lang="fr-FR" dirty="0" err="1"/>
              <a:t>sdb</a:t>
            </a:r>
            <a:endParaRPr lang="fr-FR" dirty="0"/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2F999888-E1EA-4036-BFF2-3D8B0C9D78A4}"/>
              </a:ext>
            </a:extLst>
          </p:cNvPr>
          <p:cNvSpPr txBox="1"/>
          <p:nvPr/>
        </p:nvSpPr>
        <p:spPr>
          <a:xfrm>
            <a:off x="3973020" y="5200089"/>
            <a:ext cx="1195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Salon cathédrale</a:t>
            </a:r>
          </a:p>
        </p:txBody>
      </p: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ECFA8C57-0802-48EC-A65F-6CA2C846207E}"/>
              </a:ext>
            </a:extLst>
          </p:cNvPr>
          <p:cNvCxnSpPr>
            <a:cxnSpLocks/>
          </p:cNvCxnSpPr>
          <p:nvPr/>
        </p:nvCxnSpPr>
        <p:spPr>
          <a:xfrm>
            <a:off x="2650733" y="2021129"/>
            <a:ext cx="408664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66DD3295-47C9-4446-9464-B7D9B6CAFFD1}"/>
              </a:ext>
            </a:extLst>
          </p:cNvPr>
          <p:cNvCxnSpPr>
            <a:cxnSpLocks/>
          </p:cNvCxnSpPr>
          <p:nvPr/>
        </p:nvCxnSpPr>
        <p:spPr>
          <a:xfrm>
            <a:off x="6842589" y="2159493"/>
            <a:ext cx="186536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9E737B65-8694-4A90-AB76-ABE9403D310B}"/>
              </a:ext>
            </a:extLst>
          </p:cNvPr>
          <p:cNvCxnSpPr>
            <a:cxnSpLocks/>
          </p:cNvCxnSpPr>
          <p:nvPr/>
        </p:nvCxnSpPr>
        <p:spPr>
          <a:xfrm>
            <a:off x="2650732" y="2021129"/>
            <a:ext cx="11131" cy="106212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C5AA55DA-CDC4-4A12-90F0-01D615FC5758}"/>
              </a:ext>
            </a:extLst>
          </p:cNvPr>
          <p:cNvCxnSpPr>
            <a:cxnSpLocks/>
            <a:stCxn id="17" idx="2"/>
          </p:cNvCxnSpPr>
          <p:nvPr/>
        </p:nvCxnSpPr>
        <p:spPr>
          <a:xfrm flipV="1">
            <a:off x="3677796" y="2159496"/>
            <a:ext cx="430583" cy="28138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61B094C8-E30A-4CBC-BB02-0B78F2058729}"/>
              </a:ext>
            </a:extLst>
          </p:cNvPr>
          <p:cNvCxnSpPr>
            <a:cxnSpLocks/>
          </p:cNvCxnSpPr>
          <p:nvPr/>
        </p:nvCxnSpPr>
        <p:spPr>
          <a:xfrm>
            <a:off x="4108379" y="2159493"/>
            <a:ext cx="262899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A2E1689C-10C1-4A18-B0DD-A2276DF30BC8}"/>
              </a:ext>
            </a:extLst>
          </p:cNvPr>
          <p:cNvCxnSpPr>
            <a:cxnSpLocks/>
          </p:cNvCxnSpPr>
          <p:nvPr/>
        </p:nvCxnSpPr>
        <p:spPr>
          <a:xfrm>
            <a:off x="7143188" y="2021129"/>
            <a:ext cx="356291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E74C7489-9150-428F-82C0-C8E3BCE2463A}"/>
              </a:ext>
            </a:extLst>
          </p:cNvPr>
          <p:cNvCxnSpPr>
            <a:cxnSpLocks/>
          </p:cNvCxnSpPr>
          <p:nvPr/>
        </p:nvCxnSpPr>
        <p:spPr>
          <a:xfrm>
            <a:off x="6010097" y="2239256"/>
            <a:ext cx="84276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6658D2EB-DBAB-43B9-A53A-C5E350C96873}"/>
              </a:ext>
            </a:extLst>
          </p:cNvPr>
          <p:cNvCxnSpPr>
            <a:cxnSpLocks/>
          </p:cNvCxnSpPr>
          <p:nvPr/>
        </p:nvCxnSpPr>
        <p:spPr>
          <a:xfrm flipV="1">
            <a:off x="4923463" y="2182612"/>
            <a:ext cx="1929400" cy="182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3517865D-5761-41B8-93C7-2919CB25A650}"/>
              </a:ext>
            </a:extLst>
          </p:cNvPr>
          <p:cNvCxnSpPr>
            <a:cxnSpLocks/>
          </p:cNvCxnSpPr>
          <p:nvPr/>
        </p:nvCxnSpPr>
        <p:spPr>
          <a:xfrm flipV="1">
            <a:off x="4923463" y="2200886"/>
            <a:ext cx="0" cy="15952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F8AB5574-9A69-4662-8D26-ECF003228FD5}"/>
              </a:ext>
            </a:extLst>
          </p:cNvPr>
          <p:cNvCxnSpPr>
            <a:cxnSpLocks/>
          </p:cNvCxnSpPr>
          <p:nvPr/>
        </p:nvCxnSpPr>
        <p:spPr>
          <a:xfrm flipV="1">
            <a:off x="7252842" y="2164120"/>
            <a:ext cx="0" cy="15952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>
            <a:extLst>
              <a:ext uri="{FF2B5EF4-FFF2-40B4-BE49-F238E27FC236}">
                <a16:creationId xmlns:a16="http://schemas.microsoft.com/office/drawing/2014/main" id="{F302044C-5F44-4A32-A427-B4B54EA44FE7}"/>
              </a:ext>
            </a:extLst>
          </p:cNvPr>
          <p:cNvCxnSpPr>
            <a:cxnSpLocks/>
            <a:stCxn id="22" idx="1"/>
          </p:cNvCxnSpPr>
          <p:nvPr/>
        </p:nvCxnSpPr>
        <p:spPr>
          <a:xfrm flipV="1">
            <a:off x="5948594" y="2245866"/>
            <a:ext cx="75840" cy="1081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D5537C59-A164-4269-BF2A-98303CF9F092}"/>
              </a:ext>
            </a:extLst>
          </p:cNvPr>
          <p:cNvCxnSpPr>
            <a:cxnSpLocks/>
          </p:cNvCxnSpPr>
          <p:nvPr/>
        </p:nvCxnSpPr>
        <p:spPr>
          <a:xfrm flipH="1">
            <a:off x="10192060" y="3012530"/>
            <a:ext cx="547973" cy="8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DC04F3DD-9191-4128-B21B-163CF90F8121}"/>
              </a:ext>
            </a:extLst>
          </p:cNvPr>
          <p:cNvCxnSpPr>
            <a:cxnSpLocks/>
          </p:cNvCxnSpPr>
          <p:nvPr/>
        </p:nvCxnSpPr>
        <p:spPr>
          <a:xfrm flipV="1">
            <a:off x="8707951" y="2152649"/>
            <a:ext cx="0" cy="219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529DAF83-F2A8-41D1-952F-E1D0D24F93CC}"/>
              </a:ext>
            </a:extLst>
          </p:cNvPr>
          <p:cNvCxnSpPr>
            <a:cxnSpLocks/>
            <a:stCxn id="36" idx="2"/>
          </p:cNvCxnSpPr>
          <p:nvPr/>
        </p:nvCxnSpPr>
        <p:spPr>
          <a:xfrm flipH="1" flipV="1">
            <a:off x="2522171" y="5122648"/>
            <a:ext cx="195468" cy="1956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93">
            <a:extLst>
              <a:ext uri="{FF2B5EF4-FFF2-40B4-BE49-F238E27FC236}">
                <a16:creationId xmlns:a16="http://schemas.microsoft.com/office/drawing/2014/main" id="{17AB7C59-9A7E-48DD-B945-4377972B9C4C}"/>
              </a:ext>
            </a:extLst>
          </p:cNvPr>
          <p:cNvCxnSpPr>
            <a:cxnSpLocks/>
            <a:stCxn id="16" idx="2"/>
          </p:cNvCxnSpPr>
          <p:nvPr/>
        </p:nvCxnSpPr>
        <p:spPr>
          <a:xfrm flipV="1">
            <a:off x="2654723" y="3011972"/>
            <a:ext cx="28545" cy="289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7C209FD-05E2-488D-B898-7B03E784D71B}"/>
              </a:ext>
            </a:extLst>
          </p:cNvPr>
          <p:cNvSpPr/>
          <p:nvPr/>
        </p:nvSpPr>
        <p:spPr>
          <a:xfrm>
            <a:off x="6504954" y="1695475"/>
            <a:ext cx="695818" cy="44152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Nourrice</a:t>
            </a:r>
            <a:endParaRPr lang="fr-FR" sz="1000" dirty="0"/>
          </a:p>
          <a:p>
            <a:pPr algn="ctr"/>
            <a:r>
              <a:rPr lang="fr-FR" sz="1000" dirty="0"/>
              <a:t>rdc</a:t>
            </a:r>
            <a:endParaRPr lang="fr-FR" sz="1050" dirty="0"/>
          </a:p>
        </p:txBody>
      </p: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0C1F6917-378B-4F9C-AC9E-71C2391A3802}"/>
              </a:ext>
            </a:extLst>
          </p:cNvPr>
          <p:cNvCxnSpPr>
            <a:cxnSpLocks/>
          </p:cNvCxnSpPr>
          <p:nvPr/>
        </p:nvCxnSpPr>
        <p:spPr>
          <a:xfrm flipH="1" flipV="1">
            <a:off x="10706099" y="1998311"/>
            <a:ext cx="16967" cy="10226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3638111C-DB7C-4B87-BE87-9522D37C6412}"/>
              </a:ext>
            </a:extLst>
          </p:cNvPr>
          <p:cNvCxnSpPr>
            <a:cxnSpLocks/>
          </p:cNvCxnSpPr>
          <p:nvPr/>
        </p:nvCxnSpPr>
        <p:spPr>
          <a:xfrm flipH="1" flipV="1">
            <a:off x="6816825" y="2080101"/>
            <a:ext cx="5452" cy="1721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125">
            <a:extLst>
              <a:ext uri="{FF2B5EF4-FFF2-40B4-BE49-F238E27FC236}">
                <a16:creationId xmlns:a16="http://schemas.microsoft.com/office/drawing/2014/main" id="{08202AC1-8800-4E1F-A777-063451B3E81B}"/>
              </a:ext>
            </a:extLst>
          </p:cNvPr>
          <p:cNvSpPr/>
          <p:nvPr/>
        </p:nvSpPr>
        <p:spPr>
          <a:xfrm>
            <a:off x="6479911" y="3962021"/>
            <a:ext cx="695818" cy="44152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Nourrice</a:t>
            </a:r>
            <a:endParaRPr lang="fr-FR" sz="1000" dirty="0"/>
          </a:p>
          <a:p>
            <a:pPr algn="ctr"/>
            <a:r>
              <a:rPr lang="fr-FR" sz="1000" dirty="0"/>
              <a:t>1</a:t>
            </a:r>
            <a:r>
              <a:rPr lang="fr-FR" sz="1000" baseline="30000" dirty="0"/>
              <a:t>er</a:t>
            </a:r>
            <a:r>
              <a:rPr lang="fr-FR" sz="1000" dirty="0"/>
              <a:t> </a:t>
            </a:r>
            <a:r>
              <a:rPr lang="fr-FR" sz="1000" dirty="0" err="1"/>
              <a:t>étg</a:t>
            </a:r>
            <a:endParaRPr lang="fr-FR" sz="1050" dirty="0"/>
          </a:p>
        </p:txBody>
      </p:sp>
      <p:cxnSp>
        <p:nvCxnSpPr>
          <p:cNvPr id="127" name="Connecteur droit 126">
            <a:extLst>
              <a:ext uri="{FF2B5EF4-FFF2-40B4-BE49-F238E27FC236}">
                <a16:creationId xmlns:a16="http://schemas.microsoft.com/office/drawing/2014/main" id="{DAC86018-56B8-40D3-A47C-3345FDD04013}"/>
              </a:ext>
            </a:extLst>
          </p:cNvPr>
          <p:cNvCxnSpPr>
            <a:cxnSpLocks/>
            <a:endCxn id="41" idx="6"/>
          </p:cNvCxnSpPr>
          <p:nvPr/>
        </p:nvCxnSpPr>
        <p:spPr>
          <a:xfrm flipH="1">
            <a:off x="10448816" y="5070039"/>
            <a:ext cx="113859" cy="6201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2D2D8BA1-881A-4570-9F0E-B2224B39DA9D}"/>
              </a:ext>
            </a:extLst>
          </p:cNvPr>
          <p:cNvCxnSpPr>
            <a:cxnSpLocks/>
          </p:cNvCxnSpPr>
          <p:nvPr/>
        </p:nvCxnSpPr>
        <p:spPr>
          <a:xfrm flipH="1" flipV="1">
            <a:off x="5484141" y="4161780"/>
            <a:ext cx="1087181" cy="287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EEAC534E-7947-4B4D-B997-11FC7CDEDD8C}"/>
              </a:ext>
            </a:extLst>
          </p:cNvPr>
          <p:cNvCxnSpPr>
            <a:cxnSpLocks/>
          </p:cNvCxnSpPr>
          <p:nvPr/>
        </p:nvCxnSpPr>
        <p:spPr>
          <a:xfrm flipH="1" flipV="1">
            <a:off x="5476924" y="4161780"/>
            <a:ext cx="14435" cy="3299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eur droit 129">
            <a:extLst>
              <a:ext uri="{FF2B5EF4-FFF2-40B4-BE49-F238E27FC236}">
                <a16:creationId xmlns:a16="http://schemas.microsoft.com/office/drawing/2014/main" id="{BEEEE98D-8791-4E71-8813-5545334B2591}"/>
              </a:ext>
            </a:extLst>
          </p:cNvPr>
          <p:cNvCxnSpPr>
            <a:cxnSpLocks/>
          </p:cNvCxnSpPr>
          <p:nvPr/>
        </p:nvCxnSpPr>
        <p:spPr>
          <a:xfrm flipH="1">
            <a:off x="2529385" y="4069920"/>
            <a:ext cx="401795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cteur droit 130">
            <a:extLst>
              <a:ext uri="{FF2B5EF4-FFF2-40B4-BE49-F238E27FC236}">
                <a16:creationId xmlns:a16="http://schemas.microsoft.com/office/drawing/2014/main" id="{C7495345-9B57-4853-A663-A9F479D68A1A}"/>
              </a:ext>
            </a:extLst>
          </p:cNvPr>
          <p:cNvCxnSpPr>
            <a:cxnSpLocks/>
          </p:cNvCxnSpPr>
          <p:nvPr/>
        </p:nvCxnSpPr>
        <p:spPr>
          <a:xfrm>
            <a:off x="6802308" y="4340228"/>
            <a:ext cx="92318" cy="14565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cteur droit 131">
            <a:extLst>
              <a:ext uri="{FF2B5EF4-FFF2-40B4-BE49-F238E27FC236}">
                <a16:creationId xmlns:a16="http://schemas.microsoft.com/office/drawing/2014/main" id="{CA1AA2CC-9A76-4446-8427-184C9E2185DC}"/>
              </a:ext>
            </a:extLst>
          </p:cNvPr>
          <p:cNvCxnSpPr>
            <a:cxnSpLocks/>
          </p:cNvCxnSpPr>
          <p:nvPr/>
        </p:nvCxnSpPr>
        <p:spPr>
          <a:xfrm flipV="1">
            <a:off x="5890138" y="5787338"/>
            <a:ext cx="1024560" cy="189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droit 132">
            <a:extLst>
              <a:ext uri="{FF2B5EF4-FFF2-40B4-BE49-F238E27FC236}">
                <a16:creationId xmlns:a16="http://schemas.microsoft.com/office/drawing/2014/main" id="{CBAD3B36-AAA4-49F4-8423-888A06D56CC9}"/>
              </a:ext>
            </a:extLst>
          </p:cNvPr>
          <p:cNvCxnSpPr>
            <a:cxnSpLocks/>
            <a:endCxn id="50" idx="1"/>
          </p:cNvCxnSpPr>
          <p:nvPr/>
        </p:nvCxnSpPr>
        <p:spPr>
          <a:xfrm>
            <a:off x="7108291" y="4182785"/>
            <a:ext cx="4045" cy="3286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5EAB0A15-8F2C-48F4-99A0-EABBDB21D189}"/>
              </a:ext>
            </a:extLst>
          </p:cNvPr>
          <p:cNvCxnSpPr>
            <a:cxnSpLocks/>
          </p:cNvCxnSpPr>
          <p:nvPr/>
        </p:nvCxnSpPr>
        <p:spPr>
          <a:xfrm>
            <a:off x="8839250" y="4104042"/>
            <a:ext cx="4466" cy="152565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>
            <a:extLst>
              <a:ext uri="{FF2B5EF4-FFF2-40B4-BE49-F238E27FC236}">
                <a16:creationId xmlns:a16="http://schemas.microsoft.com/office/drawing/2014/main" id="{3FD8E445-7328-42CC-818F-A44D851872BE}"/>
              </a:ext>
            </a:extLst>
          </p:cNvPr>
          <p:cNvCxnSpPr>
            <a:cxnSpLocks/>
          </p:cNvCxnSpPr>
          <p:nvPr/>
        </p:nvCxnSpPr>
        <p:spPr>
          <a:xfrm>
            <a:off x="7633467" y="4324004"/>
            <a:ext cx="37586" cy="13802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135">
            <a:extLst>
              <a:ext uri="{FF2B5EF4-FFF2-40B4-BE49-F238E27FC236}">
                <a16:creationId xmlns:a16="http://schemas.microsoft.com/office/drawing/2014/main" id="{C195991A-9E29-480B-B342-C5520712C56E}"/>
              </a:ext>
            </a:extLst>
          </p:cNvPr>
          <p:cNvCxnSpPr>
            <a:cxnSpLocks/>
          </p:cNvCxnSpPr>
          <p:nvPr/>
        </p:nvCxnSpPr>
        <p:spPr>
          <a:xfrm>
            <a:off x="7175161" y="4019004"/>
            <a:ext cx="3406596" cy="2893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droit 136">
            <a:extLst>
              <a:ext uri="{FF2B5EF4-FFF2-40B4-BE49-F238E27FC236}">
                <a16:creationId xmlns:a16="http://schemas.microsoft.com/office/drawing/2014/main" id="{2DC65B9E-8922-48B8-BDCB-DF74D3FE1AF8}"/>
              </a:ext>
            </a:extLst>
          </p:cNvPr>
          <p:cNvCxnSpPr>
            <a:cxnSpLocks/>
          </p:cNvCxnSpPr>
          <p:nvPr/>
        </p:nvCxnSpPr>
        <p:spPr>
          <a:xfrm>
            <a:off x="10562675" y="4019004"/>
            <a:ext cx="7316" cy="10510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eur droit 137">
            <a:extLst>
              <a:ext uri="{FF2B5EF4-FFF2-40B4-BE49-F238E27FC236}">
                <a16:creationId xmlns:a16="http://schemas.microsoft.com/office/drawing/2014/main" id="{F7BFCBF9-020F-477B-AEE2-7132AE43F00D}"/>
              </a:ext>
            </a:extLst>
          </p:cNvPr>
          <p:cNvCxnSpPr>
            <a:cxnSpLocks/>
          </p:cNvCxnSpPr>
          <p:nvPr/>
        </p:nvCxnSpPr>
        <p:spPr>
          <a:xfrm flipH="1">
            <a:off x="2536792" y="4047937"/>
            <a:ext cx="16309" cy="11010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eur droit 138">
            <a:extLst>
              <a:ext uri="{FF2B5EF4-FFF2-40B4-BE49-F238E27FC236}">
                <a16:creationId xmlns:a16="http://schemas.microsoft.com/office/drawing/2014/main" id="{0B028478-F4F2-41EC-A7EE-DA73964F463B}"/>
              </a:ext>
            </a:extLst>
          </p:cNvPr>
          <p:cNvCxnSpPr>
            <a:cxnSpLocks/>
            <a:stCxn id="21" idx="7"/>
          </p:cNvCxnSpPr>
          <p:nvPr/>
        </p:nvCxnSpPr>
        <p:spPr>
          <a:xfrm flipV="1">
            <a:off x="5424790" y="3227183"/>
            <a:ext cx="1352031" cy="91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139">
            <a:extLst>
              <a:ext uri="{FF2B5EF4-FFF2-40B4-BE49-F238E27FC236}">
                <a16:creationId xmlns:a16="http://schemas.microsoft.com/office/drawing/2014/main" id="{156ACC76-5E98-487B-B580-19061F70FB84}"/>
              </a:ext>
            </a:extLst>
          </p:cNvPr>
          <p:cNvCxnSpPr>
            <a:cxnSpLocks/>
          </p:cNvCxnSpPr>
          <p:nvPr/>
        </p:nvCxnSpPr>
        <p:spPr>
          <a:xfrm flipH="1" flipV="1">
            <a:off x="6722171" y="2004547"/>
            <a:ext cx="46028" cy="12226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eur droit 140">
            <a:extLst>
              <a:ext uri="{FF2B5EF4-FFF2-40B4-BE49-F238E27FC236}">
                <a16:creationId xmlns:a16="http://schemas.microsoft.com/office/drawing/2014/main" id="{D24FA5DB-5584-49FE-9756-5C03D2E32634}"/>
              </a:ext>
            </a:extLst>
          </p:cNvPr>
          <p:cNvCxnSpPr>
            <a:cxnSpLocks/>
          </p:cNvCxnSpPr>
          <p:nvPr/>
        </p:nvCxnSpPr>
        <p:spPr>
          <a:xfrm flipH="1">
            <a:off x="6376355" y="2080101"/>
            <a:ext cx="283290" cy="12645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>
            <a:extLst>
              <a:ext uri="{FF2B5EF4-FFF2-40B4-BE49-F238E27FC236}">
                <a16:creationId xmlns:a16="http://schemas.microsoft.com/office/drawing/2014/main" id="{2276EFF6-D35F-48CF-99A7-D43BCFE139B8}"/>
              </a:ext>
            </a:extLst>
          </p:cNvPr>
          <p:cNvCxnSpPr>
            <a:cxnSpLocks/>
            <a:endCxn id="19" idx="6"/>
          </p:cNvCxnSpPr>
          <p:nvPr/>
        </p:nvCxnSpPr>
        <p:spPr>
          <a:xfrm>
            <a:off x="6711777" y="2127839"/>
            <a:ext cx="372776" cy="14039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>
            <a:extLst>
              <a:ext uri="{FF2B5EF4-FFF2-40B4-BE49-F238E27FC236}">
                <a16:creationId xmlns:a16="http://schemas.microsoft.com/office/drawing/2014/main" id="{4283D300-9F80-4335-AA6A-B4F73CABF743}"/>
              </a:ext>
            </a:extLst>
          </p:cNvPr>
          <p:cNvCxnSpPr>
            <a:cxnSpLocks/>
            <a:stCxn id="126" idx="3"/>
          </p:cNvCxnSpPr>
          <p:nvPr/>
        </p:nvCxnSpPr>
        <p:spPr>
          <a:xfrm>
            <a:off x="7175729" y="4182785"/>
            <a:ext cx="477363" cy="1412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>
            <a:extLst>
              <a:ext uri="{FF2B5EF4-FFF2-40B4-BE49-F238E27FC236}">
                <a16:creationId xmlns:a16="http://schemas.microsoft.com/office/drawing/2014/main" id="{FE326BFB-9E2E-4128-9534-8F303E85B622}"/>
              </a:ext>
            </a:extLst>
          </p:cNvPr>
          <p:cNvCxnSpPr>
            <a:cxnSpLocks/>
          </p:cNvCxnSpPr>
          <p:nvPr/>
        </p:nvCxnSpPr>
        <p:spPr>
          <a:xfrm flipH="1" flipV="1">
            <a:off x="7112922" y="4069920"/>
            <a:ext cx="1723415" cy="426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784960F-CD8F-42FA-A444-F2CE271B5CBC}"/>
              </a:ext>
            </a:extLst>
          </p:cNvPr>
          <p:cNvSpPr txBox="1"/>
          <p:nvPr/>
        </p:nvSpPr>
        <p:spPr>
          <a:xfrm>
            <a:off x="7406967" y="225578"/>
            <a:ext cx="4360381" cy="147732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b="1" i="1" u="sng" dirty="0"/>
              <a:t>Légende:</a:t>
            </a:r>
          </a:p>
          <a:p>
            <a:r>
              <a:rPr lang="fr-FR" dirty="0"/>
              <a:t>-Traits épais orange diamètre 26 </a:t>
            </a:r>
          </a:p>
          <a:p>
            <a:r>
              <a:rPr lang="fr-FR" dirty="0"/>
              <a:t>-Traits fin rouge alimentation radiateur multicouche quel diamètre ??</a:t>
            </a:r>
          </a:p>
          <a:p>
            <a:endParaRPr lang="fr-FR" dirty="0"/>
          </a:p>
        </p:txBody>
      </p:sp>
      <p:sp>
        <p:nvSpPr>
          <p:cNvPr id="209" name="Ellipse 208">
            <a:extLst>
              <a:ext uri="{FF2B5EF4-FFF2-40B4-BE49-F238E27FC236}">
                <a16:creationId xmlns:a16="http://schemas.microsoft.com/office/drawing/2014/main" id="{DCDC5D88-E699-44E5-A06D-931349741738}"/>
              </a:ext>
            </a:extLst>
          </p:cNvPr>
          <p:cNvSpPr/>
          <p:nvPr/>
        </p:nvSpPr>
        <p:spPr>
          <a:xfrm>
            <a:off x="7337003" y="5495977"/>
            <a:ext cx="551282" cy="3339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10m</a:t>
            </a:r>
          </a:p>
        </p:txBody>
      </p:sp>
      <p:sp>
        <p:nvSpPr>
          <p:cNvPr id="225" name="ZoneTexte 224">
            <a:extLst>
              <a:ext uri="{FF2B5EF4-FFF2-40B4-BE49-F238E27FC236}">
                <a16:creationId xmlns:a16="http://schemas.microsoft.com/office/drawing/2014/main" id="{7A75F7C5-D8B9-4B65-BA12-E124EF183195}"/>
              </a:ext>
            </a:extLst>
          </p:cNvPr>
          <p:cNvSpPr txBox="1"/>
          <p:nvPr/>
        </p:nvSpPr>
        <p:spPr>
          <a:xfrm>
            <a:off x="3856887" y="1407780"/>
            <a:ext cx="1490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25 m</a:t>
            </a:r>
          </a:p>
        </p:txBody>
      </p:sp>
      <p:sp>
        <p:nvSpPr>
          <p:cNvPr id="226" name="ZoneTexte 225">
            <a:extLst>
              <a:ext uri="{FF2B5EF4-FFF2-40B4-BE49-F238E27FC236}">
                <a16:creationId xmlns:a16="http://schemas.microsoft.com/office/drawing/2014/main" id="{36C1AF00-9079-4986-98A1-6F93031E20CB}"/>
              </a:ext>
            </a:extLst>
          </p:cNvPr>
          <p:cNvSpPr txBox="1"/>
          <p:nvPr/>
        </p:nvSpPr>
        <p:spPr>
          <a:xfrm>
            <a:off x="6774350" y="3658737"/>
            <a:ext cx="1490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 m</a:t>
            </a:r>
          </a:p>
        </p:txBody>
      </p:sp>
    </p:spTree>
    <p:extLst>
      <p:ext uri="{BB962C8B-B14F-4D97-AF65-F5344CB8AC3E}">
        <p14:creationId xmlns:p14="http://schemas.microsoft.com/office/powerpoint/2010/main" val="3130087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</Words>
  <Application>Microsoft Office PowerPoint</Application>
  <PresentationFormat>Grand écran</PresentationFormat>
  <Paragraphs>42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TRANCHANT Cédric</dc:creator>
  <cp:lastModifiedBy>TRANCHANT Cédric</cp:lastModifiedBy>
  <cp:revision>2</cp:revision>
  <dcterms:created xsi:type="dcterms:W3CDTF">2022-02-08T16:20:10Z</dcterms:created>
  <dcterms:modified xsi:type="dcterms:W3CDTF">2022-02-08T16:21:49Z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fcb3bd2-1496-4cc8-b013-3228ade2ff5f_Enabled">
    <vt:lpwstr>True</vt:lpwstr>
  </property>
  <property fmtid="{D5CDD505-2E9C-101B-9397-08002B2CF9AE}" pid="3" name="MSIP_Label_cfcb3bd2-1496-4cc8-b013-3228ade2ff5f_SiteId">
    <vt:lpwstr>423430e8-247c-44d1-9767-22723b7d4cb2</vt:lpwstr>
  </property>
  <property fmtid="{D5CDD505-2E9C-101B-9397-08002B2CF9AE}" pid="4" name="MSIP_Label_cfcb3bd2-1496-4cc8-b013-3228ade2ff5f_Owner">
    <vt:lpwstr>Cedric.TRANCHANT@dssmith.com</vt:lpwstr>
  </property>
  <property fmtid="{D5CDD505-2E9C-101B-9397-08002B2CF9AE}" pid="5" name="MSIP_Label_cfcb3bd2-1496-4cc8-b013-3228ade2ff5f_SetDate">
    <vt:lpwstr>2022-02-08T16:20:53.2848615Z</vt:lpwstr>
  </property>
  <property fmtid="{D5CDD505-2E9C-101B-9397-08002B2CF9AE}" pid="6" name="MSIP_Label_cfcb3bd2-1496-4cc8-b013-3228ade2ff5f_Name">
    <vt:lpwstr>Non-Work</vt:lpwstr>
  </property>
  <property fmtid="{D5CDD505-2E9C-101B-9397-08002B2CF9AE}" pid="7" name="MSIP_Label_cfcb3bd2-1496-4cc8-b013-3228ade2ff5f_Application">
    <vt:lpwstr>Microsoft Azure Information Protection</vt:lpwstr>
  </property>
  <property fmtid="{D5CDD505-2E9C-101B-9397-08002B2CF9AE}" pid="8" name="MSIP_Label_cfcb3bd2-1496-4cc8-b013-3228ade2ff5f_ActionId">
    <vt:lpwstr>18077cf9-7421-472f-bc2c-739174c1dab5</vt:lpwstr>
  </property>
  <property fmtid="{D5CDD505-2E9C-101B-9397-08002B2CF9AE}" pid="9" name="MSIP_Label_cfcb3bd2-1496-4cc8-b013-3228ade2ff5f_Extended_MSFT_Method">
    <vt:lpwstr>Manual</vt:lpwstr>
  </property>
  <property fmtid="{D5CDD505-2E9C-101B-9397-08002B2CF9AE}" pid="10" name="Sensitivity">
    <vt:lpwstr>Non-Work</vt:lpwstr>
  </property>
</Properties>
</file>