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2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30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617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485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78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127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218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64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617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092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15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CD582-21FA-4DDC-9296-1DFCD59F439F}" type="datetimeFigureOut">
              <a:rPr lang="fr-FR" smtClean="0"/>
              <a:t>14/06/2012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8545E-9F64-4BC3-B03B-53895444B0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576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108233" y="1404765"/>
            <a:ext cx="0" cy="64807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JB\Desktop\Travaux don vaissettes\Plomberie\compteur ea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02" y="638502"/>
            <a:ext cx="766263" cy="76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B\Desktop\Travaux don vaissettes\Plomberie\nourr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69" y="2132856"/>
            <a:ext cx="543327" cy="58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Connecteur droit 12"/>
          <p:cNvCxnSpPr/>
          <p:nvPr/>
        </p:nvCxnSpPr>
        <p:spPr>
          <a:xfrm flipV="1">
            <a:off x="1390849" y="2392680"/>
            <a:ext cx="5053359" cy="216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>
            <a:off x="1065846" y="2716932"/>
            <a:ext cx="0" cy="157616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1266296" y="2492896"/>
            <a:ext cx="0" cy="64807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JB\Desktop\Travaux don vaissettes\Plomberie\baignoire-desig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296" y="4728124"/>
            <a:ext cx="889794" cy="67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B\Desktop\Travaux don vaissettes\Plomberie\lavabo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10" y="4728124"/>
            <a:ext cx="671959" cy="67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Connecteur droit 19"/>
          <p:cNvCxnSpPr/>
          <p:nvPr/>
        </p:nvCxnSpPr>
        <p:spPr>
          <a:xfrm>
            <a:off x="467544" y="4293096"/>
            <a:ext cx="64068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>
            <a:off x="1070505" y="4293096"/>
            <a:ext cx="64068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467544" y="4293096"/>
            <a:ext cx="0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 flipV="1">
            <a:off x="1711193" y="4293096"/>
            <a:ext cx="0" cy="36004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/>
          <p:nvPr/>
        </p:nvCxnSpPr>
        <p:spPr>
          <a:xfrm>
            <a:off x="1260633" y="3140968"/>
            <a:ext cx="2245047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C:\Users\JB\Desktop\Travaux don vaissettes\Plomberie\imgr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08844"/>
            <a:ext cx="710059" cy="55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B\Desktop\Travaux don vaissettes\Plomberie\lave-vaisselle-pour-navires-19197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707" y="3775490"/>
            <a:ext cx="699946" cy="69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Connecteur droit 33"/>
          <p:cNvCxnSpPr/>
          <p:nvPr/>
        </p:nvCxnSpPr>
        <p:spPr>
          <a:xfrm>
            <a:off x="2603246" y="3140968"/>
            <a:ext cx="0" cy="64807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>
            <a:endCxn id="1031" idx="0"/>
          </p:cNvCxnSpPr>
          <p:nvPr/>
        </p:nvCxnSpPr>
        <p:spPr>
          <a:xfrm>
            <a:off x="3505680" y="3140968"/>
            <a:ext cx="0" cy="63452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C:\Users\JB\Desktop\Travaux don vaissettes\Plomberie\chauffe-eau-electrique-arist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843" y="2996465"/>
            <a:ext cx="818729" cy="81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B\Desktop\Travaux don vaissettes\Plomberie\toilette_wifi_communican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128" y="3032956"/>
            <a:ext cx="632000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" name="Connecteur droit 41"/>
          <p:cNvCxnSpPr/>
          <p:nvPr/>
        </p:nvCxnSpPr>
        <p:spPr>
          <a:xfrm>
            <a:off x="5724128" y="2392896"/>
            <a:ext cx="0" cy="63328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>
            <a:off x="6444208" y="2392680"/>
            <a:ext cx="0" cy="63328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/>
          <p:nvPr/>
        </p:nvCxnSpPr>
        <p:spPr>
          <a:xfrm>
            <a:off x="4788024" y="2392896"/>
            <a:ext cx="0" cy="64807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C:\Users\JB\Desktop\Travaux don vaissettes\Plomberie\conseils-lave-ling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571" y="3044289"/>
            <a:ext cx="770905" cy="77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0" name="Connecteur droit 49"/>
          <p:cNvCxnSpPr/>
          <p:nvPr/>
        </p:nvCxnSpPr>
        <p:spPr>
          <a:xfrm>
            <a:off x="6439252" y="3789040"/>
            <a:ext cx="0" cy="129614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 flipH="1">
            <a:off x="2601406" y="5066441"/>
            <a:ext cx="3837848" cy="937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>
            <a:off x="2601406" y="5085184"/>
            <a:ext cx="1840" cy="7640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>
            <a:off x="2601406" y="4367349"/>
            <a:ext cx="0" cy="71783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63"/>
          <p:cNvCxnSpPr/>
          <p:nvPr/>
        </p:nvCxnSpPr>
        <p:spPr>
          <a:xfrm flipH="1">
            <a:off x="467545" y="5842477"/>
            <a:ext cx="1243648" cy="671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66"/>
          <p:cNvCxnSpPr/>
          <p:nvPr/>
        </p:nvCxnSpPr>
        <p:spPr>
          <a:xfrm>
            <a:off x="467544" y="5404758"/>
            <a:ext cx="0" cy="44443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necteur droit 68"/>
          <p:cNvCxnSpPr/>
          <p:nvPr/>
        </p:nvCxnSpPr>
        <p:spPr>
          <a:xfrm>
            <a:off x="1711193" y="5404758"/>
            <a:ext cx="0" cy="4444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 descr="C:\Users\JB\Desktop\Travaux don vaissettes\Plomberie\egout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498" y="6051577"/>
            <a:ext cx="810601" cy="60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8" name="Connecteur droit 77"/>
          <p:cNvCxnSpPr/>
          <p:nvPr/>
        </p:nvCxnSpPr>
        <p:spPr>
          <a:xfrm>
            <a:off x="611560" y="5404758"/>
            <a:ext cx="0" cy="875439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eur droit 80"/>
          <p:cNvCxnSpPr/>
          <p:nvPr/>
        </p:nvCxnSpPr>
        <p:spPr>
          <a:xfrm>
            <a:off x="1907704" y="5377694"/>
            <a:ext cx="0" cy="902503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81"/>
          <p:cNvCxnSpPr/>
          <p:nvPr/>
        </p:nvCxnSpPr>
        <p:spPr>
          <a:xfrm>
            <a:off x="2771800" y="4358134"/>
            <a:ext cx="0" cy="1997419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cteur droit 82"/>
          <p:cNvCxnSpPr/>
          <p:nvPr/>
        </p:nvCxnSpPr>
        <p:spPr>
          <a:xfrm>
            <a:off x="3635896" y="4475436"/>
            <a:ext cx="0" cy="1880117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necteur droit 83"/>
          <p:cNvCxnSpPr/>
          <p:nvPr/>
        </p:nvCxnSpPr>
        <p:spPr>
          <a:xfrm>
            <a:off x="4789984" y="3867266"/>
            <a:ext cx="0" cy="250983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eur droit 84"/>
          <p:cNvCxnSpPr/>
          <p:nvPr/>
        </p:nvCxnSpPr>
        <p:spPr>
          <a:xfrm>
            <a:off x="5868144" y="3916097"/>
            <a:ext cx="0" cy="2439456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85"/>
          <p:cNvCxnSpPr/>
          <p:nvPr/>
        </p:nvCxnSpPr>
        <p:spPr>
          <a:xfrm>
            <a:off x="611560" y="6280197"/>
            <a:ext cx="1296144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ZoneTexte 95"/>
          <p:cNvSpPr txBox="1"/>
          <p:nvPr/>
        </p:nvSpPr>
        <p:spPr>
          <a:xfrm>
            <a:off x="1390849" y="2709538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12/16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97" name="ZoneTexte 96"/>
          <p:cNvSpPr txBox="1"/>
          <p:nvPr/>
        </p:nvSpPr>
        <p:spPr>
          <a:xfrm>
            <a:off x="208489" y="1544135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16/20 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98" name="ZoneTexte 97"/>
          <p:cNvSpPr txBox="1"/>
          <p:nvPr/>
        </p:nvSpPr>
        <p:spPr>
          <a:xfrm>
            <a:off x="6660232" y="4088096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16/20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9" name="ZoneTexte 98"/>
          <p:cNvSpPr txBox="1"/>
          <p:nvPr/>
        </p:nvSpPr>
        <p:spPr>
          <a:xfrm>
            <a:off x="188672" y="3507598"/>
            <a:ext cx="795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00B0F0"/>
                </a:solidFill>
              </a:rPr>
              <a:t>12/16</a:t>
            </a:r>
            <a:endParaRPr lang="fr-FR" sz="1600" dirty="0">
              <a:solidFill>
                <a:srgbClr val="00B0F0"/>
              </a:solidFill>
            </a:endParaRPr>
          </a:p>
        </p:txBody>
      </p:sp>
      <p:sp>
        <p:nvSpPr>
          <p:cNvPr id="100" name="ZoneTexte 99"/>
          <p:cNvSpPr txBox="1"/>
          <p:nvPr/>
        </p:nvSpPr>
        <p:spPr>
          <a:xfrm>
            <a:off x="984499" y="5910865"/>
            <a:ext cx="51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40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03" name="Connecteur droit 102"/>
          <p:cNvCxnSpPr/>
          <p:nvPr/>
        </p:nvCxnSpPr>
        <p:spPr>
          <a:xfrm flipV="1">
            <a:off x="2771800" y="6355552"/>
            <a:ext cx="3139133" cy="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" name="Picture 11" descr="C:\Users\JB\Desktop\Travaux don vaissettes\Plomberie\egou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696" y="6496257"/>
            <a:ext cx="431570" cy="32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3" name="Connecteur droit 112"/>
          <p:cNvCxnSpPr>
            <a:stCxn id="100" idx="2"/>
            <a:endCxn id="112" idx="0"/>
          </p:cNvCxnSpPr>
          <p:nvPr/>
        </p:nvCxnSpPr>
        <p:spPr>
          <a:xfrm>
            <a:off x="1242481" y="6280197"/>
            <a:ext cx="0" cy="21606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ZoneTexte 130"/>
          <p:cNvSpPr txBox="1"/>
          <p:nvPr/>
        </p:nvSpPr>
        <p:spPr>
          <a:xfrm>
            <a:off x="2823727" y="5440033"/>
            <a:ext cx="51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40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2" name="ZoneTexte 131"/>
          <p:cNvSpPr txBox="1"/>
          <p:nvPr/>
        </p:nvSpPr>
        <p:spPr>
          <a:xfrm>
            <a:off x="3659546" y="5421544"/>
            <a:ext cx="51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40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3" name="ZoneTexte 132"/>
          <p:cNvSpPr txBox="1"/>
          <p:nvPr/>
        </p:nvSpPr>
        <p:spPr>
          <a:xfrm>
            <a:off x="4822891" y="5420859"/>
            <a:ext cx="51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40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4" name="ZoneTexte 133"/>
          <p:cNvSpPr txBox="1"/>
          <p:nvPr/>
        </p:nvSpPr>
        <p:spPr>
          <a:xfrm>
            <a:off x="5910932" y="5910865"/>
            <a:ext cx="677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100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3" name="ZoneTexte 52"/>
          <p:cNvSpPr txBox="1"/>
          <p:nvPr/>
        </p:nvSpPr>
        <p:spPr>
          <a:xfrm>
            <a:off x="1963576" y="2023564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16/20 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54" name="ZoneTexte 53"/>
          <p:cNvSpPr txBox="1"/>
          <p:nvPr/>
        </p:nvSpPr>
        <p:spPr>
          <a:xfrm>
            <a:off x="1877663" y="4432510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12/20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6" name="ZoneTexte 55"/>
          <p:cNvSpPr txBox="1"/>
          <p:nvPr/>
        </p:nvSpPr>
        <p:spPr>
          <a:xfrm>
            <a:off x="1870563" y="5442310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16/20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8" name="ZoneTexte 57"/>
          <p:cNvSpPr txBox="1"/>
          <p:nvPr/>
        </p:nvSpPr>
        <p:spPr>
          <a:xfrm>
            <a:off x="599225" y="5467189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12/20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59" name="Connecteur droit 58"/>
          <p:cNvCxnSpPr/>
          <p:nvPr/>
        </p:nvCxnSpPr>
        <p:spPr>
          <a:xfrm flipH="1">
            <a:off x="1711194" y="5845835"/>
            <a:ext cx="890212" cy="33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ZoneTexte 61"/>
          <p:cNvSpPr txBox="1"/>
          <p:nvPr/>
        </p:nvSpPr>
        <p:spPr>
          <a:xfrm>
            <a:off x="3855653" y="2541917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12/16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63" name="ZoneTexte 62"/>
          <p:cNvSpPr txBox="1"/>
          <p:nvPr/>
        </p:nvSpPr>
        <p:spPr>
          <a:xfrm>
            <a:off x="4822891" y="2524656"/>
            <a:ext cx="901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12/16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3886608" y="6478750"/>
            <a:ext cx="51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40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2778900" y="6450602"/>
            <a:ext cx="3017236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67"/>
          <p:cNvCxnSpPr>
            <a:stCxn id="1035" idx="1"/>
          </p:cNvCxnSpPr>
          <p:nvPr/>
        </p:nvCxnSpPr>
        <p:spPr>
          <a:xfrm flipH="1" flipV="1">
            <a:off x="5868144" y="6355552"/>
            <a:ext cx="960354" cy="1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16444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16</Words>
  <Application>Microsoft Office PowerPoint</Application>
  <PresentationFormat>Affichage à l'écran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LOL</dc:creator>
  <cp:lastModifiedBy>LOL</cp:lastModifiedBy>
  <cp:revision>7</cp:revision>
  <dcterms:created xsi:type="dcterms:W3CDTF">2012-06-13T19:57:15Z</dcterms:created>
  <dcterms:modified xsi:type="dcterms:W3CDTF">2012-06-14T17:00:05Z</dcterms:modified>
</cp:coreProperties>
</file>